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1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3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97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0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3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3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6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79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6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6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3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6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2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7994ED9-32E8-4148-A98B-91B91C77E1C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ECBD929-A0C5-4D3A-8BE5-9F51BDD95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34DD-9CAF-4B4D-A32B-26BDAB1BE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418" y="1186690"/>
            <a:ext cx="9144000" cy="23674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lgerian" panose="04020705040A02060702" pitchFamily="82" charset="0"/>
              </a:rPr>
              <a:t>AVEBURY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531E0-8682-48F5-A2F9-E0BEA10CE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3910"/>
            <a:ext cx="9144000" cy="644333"/>
          </a:xfrm>
        </p:spPr>
        <p:txBody>
          <a:bodyPr/>
          <a:lstStyle/>
          <a:p>
            <a:r>
              <a:rPr lang="en-GB" dirty="0">
                <a:latin typeface="Algerian" panose="04020705040A02060702" pitchFamily="82" charset="0"/>
              </a:rPr>
              <a:t>One and only place</a:t>
            </a:r>
          </a:p>
        </p:txBody>
      </p:sp>
      <p:pic>
        <p:nvPicPr>
          <p:cNvPr id="1026" name="Picture 2" descr="Avebury | English Heritage">
            <a:extLst>
              <a:ext uri="{FF2B5EF4-FFF2-40B4-BE49-F238E27FC236}">
                <a16:creationId xmlns:a16="http://schemas.microsoft.com/office/drawing/2014/main" id="{0A25E437-3FBF-4E0D-A2E4-8DDCCBE5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22" y="2902606"/>
            <a:ext cx="4916555" cy="26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0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AF5D-D16B-48F6-8C97-F37ED041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22" y="842205"/>
            <a:ext cx="3856381" cy="4035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lgerian" panose="04020705040A02060702" pitchFamily="82" charset="0"/>
              </a:rPr>
              <a:t>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344BC-5B7E-4F8A-BA94-3C61B23D43F4}"/>
              </a:ext>
            </a:extLst>
          </p:cNvPr>
          <p:cNvSpPr txBox="1"/>
          <p:nvPr/>
        </p:nvSpPr>
        <p:spPr>
          <a:xfrm>
            <a:off x="1245704" y="2505670"/>
            <a:ext cx="1057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lgerian" panose="04020705040A02060702" pitchFamily="82" charset="0"/>
              </a:rPr>
              <a:t>How were the stones moved? They were probably pulled over by a raft of wooden logs and with the rock on top of the raft then put it in the water.</a:t>
            </a:r>
          </a:p>
          <a:p>
            <a:endParaRPr lang="en-GB" dirty="0"/>
          </a:p>
        </p:txBody>
      </p:sp>
      <p:pic>
        <p:nvPicPr>
          <p:cNvPr id="1026" name="Picture 2" descr="Ark Survival Evolved: Raft Life For Me — Steemit">
            <a:extLst>
              <a:ext uri="{FF2B5EF4-FFF2-40B4-BE49-F238E27FC236}">
                <a16:creationId xmlns:a16="http://schemas.microsoft.com/office/drawing/2014/main" id="{056DE9E6-87FD-46BC-B674-4DDBE24D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95" y="3252761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54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393F-0960-46AC-8430-47ACCD93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950" y="834887"/>
            <a:ext cx="4401448" cy="64204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lgerian" panose="04020705040A02060702" pitchFamily="82" charset="0"/>
              </a:rPr>
              <a:t>Barber stone picture</a:t>
            </a:r>
          </a:p>
        </p:txBody>
      </p:sp>
      <p:pic>
        <p:nvPicPr>
          <p:cNvPr id="2050" name="Picture 2" descr="Barber surgeon of Avebury - Wikipedia">
            <a:extLst>
              <a:ext uri="{FF2B5EF4-FFF2-40B4-BE49-F238E27FC236}">
                <a16:creationId xmlns:a16="http://schemas.microsoft.com/office/drawing/2014/main" id="{E9EA3C03-64DB-4356-AA51-A1FCCCA3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50" y="2279375"/>
            <a:ext cx="4570413" cy="56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6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vebury | English Heritage">
            <a:extLst>
              <a:ext uri="{FF2B5EF4-FFF2-40B4-BE49-F238E27FC236}">
                <a16:creationId xmlns:a16="http://schemas.microsoft.com/office/drawing/2014/main" id="{AECB0C78-7A7E-4AA8-A4C7-4F774F67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2494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1115-043B-45CC-95CF-96E597CA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537404"/>
            <a:ext cx="8570843" cy="1325563"/>
          </a:xfrm>
        </p:spPr>
        <p:txBody>
          <a:bodyPr>
            <a:normAutofit/>
          </a:bodyPr>
          <a:lstStyle/>
          <a:p>
            <a:r>
              <a:rPr lang="en-GB" dirty="0"/>
              <a:t>BY FRED AND CHLOE THE CREATORS</a:t>
            </a:r>
          </a:p>
        </p:txBody>
      </p:sp>
    </p:spTree>
    <p:extLst>
      <p:ext uri="{BB962C8B-B14F-4D97-AF65-F5344CB8AC3E}">
        <p14:creationId xmlns:p14="http://schemas.microsoft.com/office/powerpoint/2010/main" val="578438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</TotalTime>
  <Words>48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Century Gothic</vt:lpstr>
      <vt:lpstr>Wingdings 3</vt:lpstr>
      <vt:lpstr>Ion Boardroom</vt:lpstr>
      <vt:lpstr>AVEBURY</vt:lpstr>
      <vt:lpstr>Information</vt:lpstr>
      <vt:lpstr>Barber stone picture</vt:lpstr>
      <vt:lpstr>PowerPoint Presentation</vt:lpstr>
      <vt:lpstr>BY FRED AND CHLOE THE CREATORS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AVEBURY</dc:title>
  <dc:creator>ROS Pupil Laptop</dc:creator>
  <cp:lastModifiedBy>ROS Pupil Laptop</cp:lastModifiedBy>
  <cp:revision>11</cp:revision>
  <dcterms:created xsi:type="dcterms:W3CDTF">2020-11-13T11:37:45Z</dcterms:created>
  <dcterms:modified xsi:type="dcterms:W3CDTF">2020-11-13T15:16:47Z</dcterms:modified>
</cp:coreProperties>
</file>